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1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F56D4-E38E-41DB-94D3-1B7844585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80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1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8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70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91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15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5" name="Group 691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2446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Farmer Ann was chosen to go into town and spend the entire amount of $100 of a tax return on exactly 100 farm animals – some cattle, some sheep, and some horses.  She discovered that sheep cost $0.50 each, cattle cost $1.00 each, and horses cost $10.00 each.  This purchase, to buy exactly 100 animals for $100 and have some of each kind of animal, proved more difficult that she had thought it would be.  Your job is to find a solution to Farmer Ann’s dilemma.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633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- 4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5414</TotalTime>
  <Words>104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97</cp:revision>
  <cp:lastPrinted>2001-04-26T02:59:36Z</cp:lastPrinted>
  <dcterms:created xsi:type="dcterms:W3CDTF">2000-09-03T02:04:07Z</dcterms:created>
  <dcterms:modified xsi:type="dcterms:W3CDTF">2014-05-03T20:47:09Z</dcterms:modified>
</cp:coreProperties>
</file>